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7F5AE24-645F-4693-AEA5-EB7D9877E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270A0050-B600-4894-88DC-20DDC55BC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ACD3919-182A-4982-9C85-35E115A31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C764B58-8D92-475F-BC70-DB4D2D1C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5A0711-431A-4C7E-8338-971FE2337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4324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FC2E4B-3087-49E3-8967-A2C660021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1A0CCE2-2AC4-440B-8600-B9158E82BE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E827ADB-73A7-4F7F-9C1B-12792BC52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E15EC3D-173A-4B1F-811E-4ED96CAAC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3AEBCD7-9448-46B3-8ED0-405AAA5B7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8880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C06CBEB-705A-4521-8681-B7ECA92B1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997B5CD-E032-422C-8E80-1B87C25E9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B2E2275-8D84-49A0-B919-A71786B15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7528870-B872-44FD-A2F0-FDB245650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B72D372-D705-4B0D-B03C-67A653AFA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8829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856B843-713F-4731-89B5-B66273AC0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D508437-08F0-4DD7-9286-6800565321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890F0281-F154-4041-8905-71F65A02C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D6CA80B-0A2A-4BA0-9335-014B9B509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0CB73D2-3B7E-4E86-8CCD-10346478F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BC6605C-4AF0-499D-BB40-0E8E624BD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316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85DB06B-6E87-4390-9E00-752C1E96C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07A63F4-5469-4027-92E9-F6566074E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C39C057-AD3B-4FFC-BD3B-1C687FAFEE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3AA20FF6-6512-4BE6-A46E-88A70E30C6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07F06CE-B82A-4E21-9866-042C8730B8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5BC6306-CA53-4B5D-9602-798951AF6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F06C610-9EA8-44EB-A060-C525FDC3B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9273B4D5-E36E-42B7-97E0-E5303D194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64417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16A2AC4-DDD8-4CE5-A52D-5F579F0DCE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B445AABB-2E35-4F0A-A15A-89BE47DD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187C43A-B467-4B59-9ECD-3FEB3E860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BB028A1D-CE71-47D6-AACC-1B432D647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2063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C7B9EB2-C211-414B-9C66-7A0DF0B01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BC478153-FBA3-4817-A8CB-B79587703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833C1DB-984C-42D2-87AF-D43115F17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0473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D3B07F4-7806-4078-99EE-D78D389A08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7069459-4205-45F4-BC92-D28B8273B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8BE537F5-0BD7-4F1E-BEA1-EC2187AAA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D8A4D41-3F24-4B78-98B5-303A29C61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B2F9671-1E8B-4601-8FE8-7A0826A27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2D99DBD-24EE-4C39-A4FA-BA56A1E85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995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71D7FFD-EC9B-483F-A976-3E8B866CE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A110C0A0-3BD4-4216-A244-64E308F4AE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79779FE-00C1-4DEB-9778-36E716EDA2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2C1291A-133F-4E9C-A0E0-B5B5394C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E2AF42E-A788-4ABC-B154-AF3951C30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6822FBE-F8E6-4F21-B964-A8337C972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689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3770E6-11FD-4E41-BDE7-68ACE72B8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CFEE3BC-8366-41AA-AEB8-BE7C7885AE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5E6DD17-67DC-4831-8F76-C6FE3D0CE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D588CB9-E6E7-4510-9193-F8A27B045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82366F5-6476-4699-AE51-1A490708E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78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D05C019-4ED9-459E-9BA4-AE88A77CA6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AA8C3DD-5AEB-4BBC-A2F7-00EF440E03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A4DE2C5-8861-4421-AD5C-3B32CD812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0813E1F-D33C-4FD9-B71D-FEA2A7C73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C9E04AF-6781-441C-9DAA-82CCCFF76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7115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CDBD5004-7A2D-4DD7-BBF2-BB969F071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415253E-F9D8-485C-A5EA-BA4D6690A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66FDF24-32E6-470A-87E1-6C2D90697F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085F8-6102-47D9-A420-CA361F0BF674}" type="datetimeFigureOut">
              <a:rPr lang="zh-TW" altLang="en-US" smtClean="0"/>
              <a:t>2025/2/11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3549FB4-434B-4468-9186-A9B561362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490A30F-7164-4BC6-9B3D-9D0EC4E978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8E7D1-1662-415C-8444-3393C7ACA8E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9282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32A838BF-2EAF-4FA9-872D-2A95370C9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185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</cp:revision>
  <dcterms:created xsi:type="dcterms:W3CDTF">2025-02-11T00:44:53Z</dcterms:created>
  <dcterms:modified xsi:type="dcterms:W3CDTF">2025-02-11T00:45:22Z</dcterms:modified>
</cp:coreProperties>
</file>